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64" r:id="rId5"/>
    <p:sldId id="266" r:id="rId6"/>
    <p:sldId id="280" r:id="rId7"/>
    <p:sldId id="263" r:id="rId8"/>
    <p:sldId id="273" r:id="rId9"/>
    <p:sldId id="274" r:id="rId10"/>
    <p:sldId id="269" r:id="rId11"/>
    <p:sldId id="272" r:id="rId12"/>
    <p:sldId id="275" r:id="rId13"/>
    <p:sldId id="276" r:id="rId14"/>
    <p:sldId id="277" r:id="rId15"/>
    <p:sldId id="286" r:id="rId16"/>
    <p:sldId id="28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350"/>
    <a:srgbClr val="F0F0F0"/>
    <a:srgbClr val="1A3675"/>
    <a:srgbClr val="0072BC"/>
    <a:srgbClr val="DEF450"/>
    <a:srgbClr val="FFB55F"/>
    <a:srgbClr val="E5E7D7"/>
    <a:srgbClr val="ABC600"/>
    <a:srgbClr val="C9B9F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8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94C81-EC1A-338C-3857-1E80E0494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E22486-2393-4BB6-4B1F-4D668F97E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7CD5A-DE18-A462-6674-400B9FCD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99E0EA-FAF1-C76C-96DD-BF09B6B5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69860B-6906-8F01-CE72-FD1D783C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021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EF4B0-6543-2B37-0A1B-E2117A6D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AFD03E-21F2-84FB-6D68-B491E61BB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3D5B29-547C-C579-73C7-A622EF8F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3015D2-96CF-287F-AD71-55E0359C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11414F-6282-E340-89EF-3A9F3237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112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7989C79-AEB6-1777-9093-8F3D7F9B2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68FA71-8DFF-103E-35E3-C7D94B8B4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B02FF7-FF72-039A-F77C-2897F93B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90E7C-1496-D430-93E8-3F478B7A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E1440D-DB8A-377B-F07A-77B2D06A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07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B3478-ED06-0EFF-2F78-42BC37C0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D55B81-3FB6-7BEE-5614-00D5B3306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80285A-E00D-E7BD-6110-2CA53025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83EFA7-A82E-95CE-C7C7-4375C281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19E60-1384-F3DE-D73E-B4249552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535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C1FDA-6745-F7B2-F0BC-7C92572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806A12-A772-E30E-53C8-FEF39A11C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7BF31-C4C4-E46A-EB42-35FE2F1C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1FD3AC-56BA-0C15-3196-474EFD63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28EC2F-7EA0-214B-A832-82EFB36F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819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08FBD-FEA6-1FBD-9F62-39F9185B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AD062-8BFA-A32F-55B3-69CF01AE7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59D5D1-0A0D-5BC5-8B60-778424823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6288B5-3875-88E4-59A0-A1A965FA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D88F41-B591-B563-177D-BA44E7EE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FE623A-1ABA-6EB4-243D-8C638379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395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FBE40-4B4A-D4F4-8736-0E8DA93F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ECBA8D-E1AA-ABD5-7187-EBB6B63D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F2F465-6124-E97A-2CA2-F11A3194D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3866DB-FAF1-98C6-7E6A-912972A40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4614A9-C9BC-149E-49F2-0127064C1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A31DEB-96E8-7BBF-F067-E4618BB8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784938-E61D-5631-C270-41B8AAD7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600B78-47D8-0BA0-0013-B3509338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352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03538-91A1-462F-4B85-119D2F21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E79CD7-001D-85EC-C5D0-51C8D555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468F14-057B-96B1-E73E-349562A1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0E06B5-4DFA-8D5E-64C1-082E94CF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401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68531E-D029-12AE-58DE-6EBBF395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F5C47C-5705-C937-1FF7-C6CE9FE9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20C8EE-7971-66BD-7DAF-2299C047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904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69FF7-3741-BC03-055D-08ED3E4B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50F31C-D2A5-C188-1942-98CFE922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0C98CD-6898-D790-A28C-C236DDAB8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001A7E-9F07-58D6-40BD-80667BEE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F504B7-5755-B014-37BE-35442811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C066DA-F81F-CD2C-1298-DD67C4C9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59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65D84-DB58-CFA6-0561-4626E282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08478A-FFAC-F1ED-FEB7-4981B3F52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B27A21-5C78-8A62-272F-C51583B5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27611C-6C77-FADF-F8EF-718A7FA1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5500E2-AF29-2EB5-FDD3-5C7ECBE4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B4DC1A-876D-33E3-E175-632B414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64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83C80F-358A-334E-47DA-7AC2F37D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F75740-461D-2E9C-1543-5A3E38A41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8AE026-1556-8EBE-7406-EF774D496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C16B2-2722-4753-8546-16AA173D66BA}" type="datetimeFigureOut">
              <a:rPr lang="fr-CA" smtClean="0"/>
              <a:t>2026-02-05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F1B457-4898-DF1D-4FFA-495EAB81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EF6CEB-79DF-8F96-8A39-D6545D7E0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9B9819-01FF-4F2C-8B71-D92003EADE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274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3.png"/><Relationship Id="rId5" Type="http://schemas.openxmlformats.org/officeDocument/2006/relationships/image" Target="../media/image71.png"/><Relationship Id="rId10" Type="http://schemas.openxmlformats.org/officeDocument/2006/relationships/image" Target="../media/image1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sv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49042-51CF-2BAE-4C4F-C9682F18D5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 descr="Une image contenant capture d’écran, orange&#10;&#10;Description générée automatiquement">
            <a:extLst>
              <a:ext uri="{FF2B5EF4-FFF2-40B4-BE49-F238E27FC236}">
                <a16:creationId xmlns:a16="http://schemas.microsoft.com/office/drawing/2014/main" id="{83568509-9232-C6C3-DAC4-FB2B7355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34" y="636586"/>
            <a:ext cx="5957512" cy="3059113"/>
          </a:xfrm>
          <a:prstGeom prst="rect">
            <a:avLst/>
          </a:prstGeom>
        </p:spPr>
      </p:pic>
      <p:pic>
        <p:nvPicPr>
          <p:cNvPr id="4" name="Image 3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71D52E7A-FF1E-0233-2945-8AD221AF1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27" y="540034"/>
            <a:ext cx="6029557" cy="2768165"/>
          </a:xfrm>
          <a:prstGeom prst="rect">
            <a:avLst/>
          </a:prstGeom>
        </p:spPr>
      </p:pic>
      <p:pic>
        <p:nvPicPr>
          <p:cNvPr id="6" name="Image 5" descr="Une image contenant clipart, créativité, art&#10;&#10;Description générée automatiquement">
            <a:extLst>
              <a:ext uri="{FF2B5EF4-FFF2-40B4-BE49-F238E27FC236}">
                <a16:creationId xmlns:a16="http://schemas.microsoft.com/office/drawing/2014/main" id="{9773B10D-A92C-F14E-9D6D-5386D81D94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/>
        </p:blipFill>
        <p:spPr>
          <a:xfrm>
            <a:off x="0" y="3265964"/>
            <a:ext cx="6528195" cy="3592036"/>
          </a:xfrm>
          <a:prstGeom prst="rect">
            <a:avLst/>
          </a:prstGeom>
        </p:spPr>
      </p:pic>
      <p:pic>
        <p:nvPicPr>
          <p:cNvPr id="8" name="Image 7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760FD039-FBC1-24DD-82FC-81E2D8FC3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34" y="5476641"/>
            <a:ext cx="5343526" cy="12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4448D8-6B62-2097-A665-1ABEA54AA043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 descr="Une image contenant texte, Police, capture d’écran, violette&#10;&#10;Description générée automatiquement">
            <a:extLst>
              <a:ext uri="{FF2B5EF4-FFF2-40B4-BE49-F238E27FC236}">
                <a16:creationId xmlns:a16="http://schemas.microsoft.com/office/drawing/2014/main" id="{059C9AD4-3BB4-9B66-0AB2-19D51ECEF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3346075"/>
            <a:ext cx="5627771" cy="2915025"/>
          </a:xfrm>
          <a:prstGeom prst="rect">
            <a:avLst/>
          </a:prstGeom>
        </p:spPr>
      </p:pic>
      <p:pic>
        <p:nvPicPr>
          <p:cNvPr id="7" name="Image 6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7EEBB85-A34C-4B39-34E9-A517DEAC8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6" y="1137780"/>
            <a:ext cx="10881466" cy="1715209"/>
          </a:xfrm>
          <a:prstGeom prst="rect">
            <a:avLst/>
          </a:prstGeom>
        </p:spPr>
      </p:pic>
      <p:pic>
        <p:nvPicPr>
          <p:cNvPr id="3" name="Image 2" descr="Une image contenant clipart, créativité, art&#10;&#10;Description générée automatiquement">
            <a:extLst>
              <a:ext uri="{FF2B5EF4-FFF2-40B4-BE49-F238E27FC236}">
                <a16:creationId xmlns:a16="http://schemas.microsoft.com/office/drawing/2014/main" id="{A8B7724A-C705-56D0-EB01-DCCA995A37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" r="-1" b="24395"/>
          <a:stretch/>
        </p:blipFill>
        <p:spPr>
          <a:xfrm>
            <a:off x="1" y="3562039"/>
            <a:ext cx="6659304" cy="3295961"/>
          </a:xfrm>
          <a:prstGeom prst="rect">
            <a:avLst/>
          </a:prstGeom>
        </p:spPr>
      </p:pic>
      <p:pic>
        <p:nvPicPr>
          <p:cNvPr id="15" name="Image 14" descr="Une image contenant text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1123CF74-DE51-099E-74C0-FA893B01E2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0" t="42197" r="24418" b="41628"/>
          <a:stretch/>
        </p:blipFill>
        <p:spPr>
          <a:xfrm rot="21306770" flipH="1">
            <a:off x="7797901" y="163244"/>
            <a:ext cx="1880041" cy="1270057"/>
          </a:xfrm>
          <a:prstGeom prst="rect">
            <a:avLst/>
          </a:prstGeom>
        </p:spPr>
      </p:pic>
      <p:pic>
        <p:nvPicPr>
          <p:cNvPr id="16" name="Image 15" descr="Une image contenant text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AF9FF47C-0342-9E34-D2C2-F6F9A3F86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7" t="22847" r="16649" b="56170"/>
          <a:stretch/>
        </p:blipFill>
        <p:spPr>
          <a:xfrm rot="20790203">
            <a:off x="2325000" y="-99615"/>
            <a:ext cx="1825531" cy="1647552"/>
          </a:xfrm>
          <a:prstGeom prst="rect">
            <a:avLst/>
          </a:prstGeom>
        </p:spPr>
      </p:pic>
      <p:pic>
        <p:nvPicPr>
          <p:cNvPr id="18" name="Image 17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BE5FC43D-3A65-6BE0-4422-686D74B9E3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0" t="24829" r="39833" b="55713"/>
          <a:stretch/>
        </p:blipFill>
        <p:spPr>
          <a:xfrm rot="884379" flipH="1">
            <a:off x="10390095" y="3511786"/>
            <a:ext cx="1318056" cy="13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5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4B0F2-50A0-B66D-B142-D6C7E8370979}"/>
              </a:ext>
            </a:extLst>
          </p:cNvPr>
          <p:cNvSpPr/>
          <p:nvPr/>
        </p:nvSpPr>
        <p:spPr>
          <a:xfrm>
            <a:off x="0" y="0"/>
            <a:ext cx="12205878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4" name="Image 43" descr="Une image contenant Graphique, capture d’écran, symbole, graphisme&#10;&#10;Description générée automatiquement">
            <a:extLst>
              <a:ext uri="{FF2B5EF4-FFF2-40B4-BE49-F238E27FC236}">
                <a16:creationId xmlns:a16="http://schemas.microsoft.com/office/drawing/2014/main" id="{9A979704-8FD7-F9CF-8FF8-1A8E8E1B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95" y="5549753"/>
            <a:ext cx="1069581" cy="1282943"/>
          </a:xfrm>
          <a:prstGeom prst="rect">
            <a:avLst/>
          </a:prstGeom>
        </p:spPr>
      </p:pic>
      <p:pic>
        <p:nvPicPr>
          <p:cNvPr id="42" name="Image 41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4A5C3BAA-0419-078D-A249-0EE9D72F2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91" y="4399140"/>
            <a:ext cx="1335591" cy="1282943"/>
          </a:xfrm>
          <a:prstGeom prst="rect">
            <a:avLst/>
          </a:prstGeom>
        </p:spPr>
      </p:pic>
      <p:pic>
        <p:nvPicPr>
          <p:cNvPr id="40" name="Image 39" descr="Une image contenant capture d’écran, Rectangle, Graphique, carré&#10;&#10;Description générée automatiquement">
            <a:extLst>
              <a:ext uri="{FF2B5EF4-FFF2-40B4-BE49-F238E27FC236}">
                <a16:creationId xmlns:a16="http://schemas.microsoft.com/office/drawing/2014/main" id="{E8817119-142E-444B-E4FC-0C7DE6012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49" y="3223225"/>
            <a:ext cx="947660" cy="1282943"/>
          </a:xfrm>
          <a:prstGeom prst="rect">
            <a:avLst/>
          </a:prstGeom>
        </p:spPr>
      </p:pic>
      <p:pic>
        <p:nvPicPr>
          <p:cNvPr id="38" name="Image 37" descr="Une image contenant Graphique, logo, graphisme, symbole&#10;&#10;Description générée automatiquement">
            <a:extLst>
              <a:ext uri="{FF2B5EF4-FFF2-40B4-BE49-F238E27FC236}">
                <a16:creationId xmlns:a16="http://schemas.microsoft.com/office/drawing/2014/main" id="{35BF557D-EBBF-DEA8-D0A2-46FC33791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73" y="2069427"/>
            <a:ext cx="1149938" cy="1282943"/>
          </a:xfrm>
          <a:prstGeom prst="rect">
            <a:avLst/>
          </a:prstGeom>
        </p:spPr>
      </p:pic>
      <p:pic>
        <p:nvPicPr>
          <p:cNvPr id="36" name="Image 35" descr="Une image contenant Graphique, capture d’écran, conception&#10;&#10;Description générée automatiquement">
            <a:extLst>
              <a:ext uri="{FF2B5EF4-FFF2-40B4-BE49-F238E27FC236}">
                <a16:creationId xmlns:a16="http://schemas.microsoft.com/office/drawing/2014/main" id="{057D36FF-2052-177B-F724-5E8C2D4CB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0" y="4399141"/>
            <a:ext cx="1191502" cy="1282943"/>
          </a:xfrm>
          <a:prstGeom prst="rect">
            <a:avLst/>
          </a:prstGeom>
        </p:spPr>
      </p:pic>
      <p:pic>
        <p:nvPicPr>
          <p:cNvPr id="34" name="Image 33" descr="Une image contenant Graphique, graphisme, capture d’écran, logo&#10;&#10;Description générée automatiquement">
            <a:extLst>
              <a:ext uri="{FF2B5EF4-FFF2-40B4-BE49-F238E27FC236}">
                <a16:creationId xmlns:a16="http://schemas.microsoft.com/office/drawing/2014/main" id="{ECD8B8B7-742F-FE5D-C8B6-86CD6D22C1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3" y="3223226"/>
            <a:ext cx="1119458" cy="1282943"/>
          </a:xfrm>
          <a:prstGeom prst="rect">
            <a:avLst/>
          </a:prstGeom>
        </p:spPr>
      </p:pic>
      <p:pic>
        <p:nvPicPr>
          <p:cNvPr id="7" name="Image 6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85C01A6F-0E29-E810-65BC-489AC1072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33" y="205618"/>
            <a:ext cx="9144089" cy="1709668"/>
          </a:xfrm>
          <a:prstGeom prst="rect">
            <a:avLst/>
          </a:prstGeom>
        </p:spPr>
      </p:pic>
      <p:pic>
        <p:nvPicPr>
          <p:cNvPr id="11" name="Image 10" descr="Une image contenant capture d’écran, Graphique, conception, illustration&#10;&#10;Description générée automatiquement">
            <a:extLst>
              <a:ext uri="{FF2B5EF4-FFF2-40B4-BE49-F238E27FC236}">
                <a16:creationId xmlns:a16="http://schemas.microsoft.com/office/drawing/2014/main" id="{09B3B2B9-A650-0844-A687-5113319DDC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4" b="27769"/>
          <a:stretch/>
        </p:blipFill>
        <p:spPr>
          <a:xfrm>
            <a:off x="8663877" y="3149600"/>
            <a:ext cx="3528124" cy="3708401"/>
          </a:xfrm>
          <a:prstGeom prst="rect">
            <a:avLst/>
          </a:prstGeom>
        </p:spPr>
      </p:pic>
      <p:pic>
        <p:nvPicPr>
          <p:cNvPr id="6" name="Image 5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C6B54C7C-E085-D437-3A90-700A1C0D78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6" t="48051" r="38655" b="27625"/>
          <a:stretch/>
        </p:blipFill>
        <p:spPr>
          <a:xfrm rot="20488461">
            <a:off x="2395268" y="-64468"/>
            <a:ext cx="1204686" cy="174171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07CAAC8-97F5-DF72-1EF4-FD4F25A7343B}"/>
              </a:ext>
            </a:extLst>
          </p:cNvPr>
          <p:cNvSpPr txBox="1"/>
          <p:nvPr/>
        </p:nvSpPr>
        <p:spPr>
          <a:xfrm>
            <a:off x="1702098" y="3624378"/>
            <a:ext cx="19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Cyberintimidation</a:t>
            </a:r>
            <a:endParaRPr lang="fr-CA" sz="3200" dirty="0"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BCBCD93-BC3B-14B5-C391-057299C28F46}"/>
              </a:ext>
            </a:extLst>
          </p:cNvPr>
          <p:cNvSpPr txBox="1"/>
          <p:nvPr/>
        </p:nvSpPr>
        <p:spPr>
          <a:xfrm>
            <a:off x="1697259" y="4759499"/>
            <a:ext cx="19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Attention!</a:t>
            </a:r>
            <a:endParaRPr lang="fr-CA" sz="3200" dirty="0"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D6338DE-3769-DBCA-CBD2-005AE6F0BEA4}"/>
              </a:ext>
            </a:extLst>
          </p:cNvPr>
          <p:cNvSpPr txBox="1"/>
          <p:nvPr/>
        </p:nvSpPr>
        <p:spPr>
          <a:xfrm>
            <a:off x="5240911" y="2457850"/>
            <a:ext cx="19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Respire</a:t>
            </a:r>
            <a:endParaRPr lang="fr-CA" sz="3200" dirty="0"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BC4B863-4228-7A41-FF00-8C66C23C93C7}"/>
              </a:ext>
            </a:extLst>
          </p:cNvPr>
          <p:cNvSpPr txBox="1"/>
          <p:nvPr/>
        </p:nvSpPr>
        <p:spPr>
          <a:xfrm>
            <a:off x="5240911" y="3622795"/>
            <a:ext cx="413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Interromps la conversation</a:t>
            </a:r>
            <a:endParaRPr lang="fr-CA" sz="3200" dirty="0"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DABC763-28EE-AB15-CD40-F3CACB2D3C55}"/>
              </a:ext>
            </a:extLst>
          </p:cNvPr>
          <p:cNvSpPr txBox="1"/>
          <p:nvPr/>
        </p:nvSpPr>
        <p:spPr>
          <a:xfrm>
            <a:off x="5240911" y="4759499"/>
            <a:ext cx="404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Mentionne-le à un adulte de confiance</a:t>
            </a:r>
            <a:endParaRPr lang="fr-CA" sz="3200" dirty="0"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EA2FFC0-F9E7-AF46-BF3D-A5F232B81BC6}"/>
              </a:ext>
            </a:extLst>
          </p:cNvPr>
          <p:cNvSpPr txBox="1"/>
          <p:nvPr/>
        </p:nvSpPr>
        <p:spPr>
          <a:xfrm>
            <a:off x="5240911" y="5959561"/>
            <a:ext cx="479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Enregistre la conversation et bloque la personne</a:t>
            </a:r>
            <a:endParaRPr lang="fr-CA" sz="3200" dirty="0"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29" name="Image 28" descr="Une image contenant clipart, créativité, art&#10;&#10;Description générée automatiquement">
            <a:extLst>
              <a:ext uri="{FF2B5EF4-FFF2-40B4-BE49-F238E27FC236}">
                <a16:creationId xmlns:a16="http://schemas.microsoft.com/office/drawing/2014/main" id="{B12D6667-94EB-73DE-90F0-4576133BEF3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" r="-1" b="24395"/>
          <a:stretch/>
        </p:blipFill>
        <p:spPr>
          <a:xfrm rot="17714481">
            <a:off x="10150786" y="4816386"/>
            <a:ext cx="2538868" cy="1256591"/>
          </a:xfrm>
          <a:prstGeom prst="rect">
            <a:avLst/>
          </a:prstGeom>
        </p:spPr>
      </p:pic>
      <p:pic>
        <p:nvPicPr>
          <p:cNvPr id="46" name="Image 45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F9296321-4C24-9377-9530-350B70C543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57" y="4019286"/>
            <a:ext cx="2831897" cy="22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4E1C1B-F4BA-B861-A971-50F941DD610C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C9B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E1EAE2ED-A63D-7D7D-2860-1B110BF88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9" y="4448644"/>
            <a:ext cx="7392857" cy="1116687"/>
          </a:xfrm>
          <a:prstGeom prst="rect">
            <a:avLst/>
          </a:prstGeom>
        </p:spPr>
      </p:pic>
      <p:pic>
        <p:nvPicPr>
          <p:cNvPr id="5" name="Image 4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90FD2B0F-8767-52CD-9DD2-66400E5C6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52" y="1262456"/>
            <a:ext cx="7298645" cy="2959360"/>
          </a:xfrm>
          <a:prstGeom prst="rect">
            <a:avLst/>
          </a:prstGeom>
        </p:spPr>
      </p:pic>
      <p:pic>
        <p:nvPicPr>
          <p:cNvPr id="7" name="Image 6" descr="Une image contenant personne, habits, intérieur, Visage humain&#10;&#10;Description générée automatiquement">
            <a:extLst>
              <a:ext uri="{FF2B5EF4-FFF2-40B4-BE49-F238E27FC236}">
                <a16:creationId xmlns:a16="http://schemas.microsoft.com/office/drawing/2014/main" id="{402834F2-20E4-92B1-77E2-F2D1BCF2F2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1" r="7853"/>
          <a:stretch/>
        </p:blipFill>
        <p:spPr>
          <a:xfrm flipH="1">
            <a:off x="-11101" y="1"/>
            <a:ext cx="5366253" cy="6857999"/>
          </a:xfrm>
          <a:prstGeom prst="flowChartInputOutput">
            <a:avLst/>
          </a:prstGeom>
        </p:spPr>
      </p:pic>
      <p:pic>
        <p:nvPicPr>
          <p:cNvPr id="8" name="Image 7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0F7E5F03-A8D3-B6DF-CE1E-3674B6AECC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11544" r="11754" b="17769"/>
          <a:stretch/>
        </p:blipFill>
        <p:spPr>
          <a:xfrm>
            <a:off x="9714126" y="1262457"/>
            <a:ext cx="1665074" cy="13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AB7F0-70F4-EAC7-D9C0-4857FCACE746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DEF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 </a:t>
            </a:r>
          </a:p>
        </p:txBody>
      </p:sp>
      <p:pic>
        <p:nvPicPr>
          <p:cNvPr id="31" name="Image 30" descr="Une image contenant texte, Police, capture d’écran, jaune&#10;&#10;Description générée automatiquement">
            <a:extLst>
              <a:ext uri="{FF2B5EF4-FFF2-40B4-BE49-F238E27FC236}">
                <a16:creationId xmlns:a16="http://schemas.microsoft.com/office/drawing/2014/main" id="{BC9935C1-9441-8BBA-295E-332BF1CC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7" y="4693626"/>
            <a:ext cx="1864840" cy="1465825"/>
          </a:xfrm>
          <a:prstGeom prst="rect">
            <a:avLst/>
          </a:prstGeom>
        </p:spPr>
      </p:pic>
      <p:pic>
        <p:nvPicPr>
          <p:cNvPr id="29" name="Image 28" descr="Une image contenant texte, Police, capture d’écran, jaune&#10;&#10;Description générée automatiquement">
            <a:extLst>
              <a:ext uri="{FF2B5EF4-FFF2-40B4-BE49-F238E27FC236}">
                <a16:creationId xmlns:a16="http://schemas.microsoft.com/office/drawing/2014/main" id="{5A3FAB3E-08DF-3E8B-9136-A25D197C4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15" y="4693626"/>
            <a:ext cx="1864840" cy="1468596"/>
          </a:xfrm>
          <a:prstGeom prst="rect">
            <a:avLst/>
          </a:prstGeom>
        </p:spPr>
      </p:pic>
      <p:pic>
        <p:nvPicPr>
          <p:cNvPr id="27" name="Image 26" descr="Une image contenant texte, capture d’écran, Police, jaune&#10;&#10;Description générée automatiquement">
            <a:extLst>
              <a:ext uri="{FF2B5EF4-FFF2-40B4-BE49-F238E27FC236}">
                <a16:creationId xmlns:a16="http://schemas.microsoft.com/office/drawing/2014/main" id="{82BC0297-D109-2E11-9495-6A43BC9DD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"/>
          <a:stretch/>
        </p:blipFill>
        <p:spPr>
          <a:xfrm>
            <a:off x="4417204" y="2884023"/>
            <a:ext cx="1864840" cy="1468596"/>
          </a:xfrm>
          <a:prstGeom prst="rect">
            <a:avLst/>
          </a:prstGeom>
        </p:spPr>
      </p:pic>
      <p:pic>
        <p:nvPicPr>
          <p:cNvPr id="25" name="Image 24" descr="Une image contenant texte, capture d’écran, Police, jaune&#10;&#10;Description générée automatiquement">
            <a:extLst>
              <a:ext uri="{FF2B5EF4-FFF2-40B4-BE49-F238E27FC236}">
                <a16:creationId xmlns:a16="http://schemas.microsoft.com/office/drawing/2014/main" id="{36BD6B1C-852B-5E6B-1E3C-FFE7EE0F4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57" y="2885470"/>
            <a:ext cx="1875924" cy="1465825"/>
          </a:xfrm>
          <a:prstGeom prst="rect">
            <a:avLst/>
          </a:prstGeom>
        </p:spPr>
      </p:pic>
      <p:pic>
        <p:nvPicPr>
          <p:cNvPr id="19" name="Image 18" descr="Une image contenant texte, Police, capture d’écran, jaune&#10;&#10;Description générée automatiquement">
            <a:extLst>
              <a:ext uri="{FF2B5EF4-FFF2-40B4-BE49-F238E27FC236}">
                <a16:creationId xmlns:a16="http://schemas.microsoft.com/office/drawing/2014/main" id="{6B3F220C-867A-DC47-CCFC-65D5902E3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5" y="2884023"/>
            <a:ext cx="1864840" cy="1468596"/>
          </a:xfrm>
          <a:prstGeom prst="rect">
            <a:avLst/>
          </a:prstGeom>
        </p:spPr>
      </p:pic>
      <p:pic>
        <p:nvPicPr>
          <p:cNvPr id="7" name="Image 6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D9CD7DEB-EC1F-474F-D26B-C8307D0DC2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" y="836110"/>
            <a:ext cx="6472906" cy="2020012"/>
          </a:xfrm>
          <a:prstGeom prst="rect">
            <a:avLst/>
          </a:prstGeom>
        </p:spPr>
      </p:pic>
      <p:pic>
        <p:nvPicPr>
          <p:cNvPr id="2" name="Image 1" descr="Une image contenant personne, Visage humain, mur, habits&#10;&#10;Description générée automatiquement">
            <a:extLst>
              <a:ext uri="{FF2B5EF4-FFF2-40B4-BE49-F238E27FC236}">
                <a16:creationId xmlns:a16="http://schemas.microsoft.com/office/drawing/2014/main" id="{9C004492-F346-FB25-83F9-79253E17B2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r="19730"/>
          <a:stretch/>
        </p:blipFill>
        <p:spPr>
          <a:xfrm>
            <a:off x="5885776" y="-16680"/>
            <a:ext cx="6299199" cy="6858000"/>
          </a:xfrm>
          <a:prstGeom prst="flowChartInputOutput">
            <a:avLst/>
          </a:prstGeom>
        </p:spPr>
      </p:pic>
      <p:pic>
        <p:nvPicPr>
          <p:cNvPr id="8" name="Image 7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CCB779F7-37A0-6EEB-419F-7EB0FF77831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0" t="24829" r="39833" b="55713"/>
          <a:stretch/>
        </p:blipFill>
        <p:spPr>
          <a:xfrm rot="20825143">
            <a:off x="374156" y="310794"/>
            <a:ext cx="1318056" cy="1315234"/>
          </a:xfrm>
          <a:prstGeom prst="rect">
            <a:avLst/>
          </a:prstGeom>
        </p:spPr>
      </p:pic>
      <p:pic>
        <p:nvPicPr>
          <p:cNvPr id="33" name="Image 32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6BE6A7B4-FF6A-F3F1-73CF-4DE7287DF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33" y="5331115"/>
            <a:ext cx="6046182" cy="1374384"/>
          </a:xfrm>
          <a:prstGeom prst="rect">
            <a:avLst/>
          </a:prstGeom>
        </p:spPr>
      </p:pic>
      <p:pic>
        <p:nvPicPr>
          <p:cNvPr id="24" name="Image 23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4C0B8D64-8775-3738-F47D-5590FC9118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42514" r="53543" b="38028"/>
          <a:stretch/>
        </p:blipFill>
        <p:spPr>
          <a:xfrm rot="19620461" flipH="1">
            <a:off x="10399238" y="4251538"/>
            <a:ext cx="1900570" cy="16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606CD-9B23-8749-E21D-AA3CE2884698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C9B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EB5627BC-8684-A2CF-C093-80873259A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20" y="3757892"/>
            <a:ext cx="3236453" cy="2413485"/>
          </a:xfrm>
          <a:prstGeom prst="rect">
            <a:avLst/>
          </a:prstGeom>
        </p:spPr>
      </p:pic>
      <p:pic>
        <p:nvPicPr>
          <p:cNvPr id="8" name="Image 7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337B5981-A58D-EAD2-AC1D-86B523BAD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17" y="3438504"/>
            <a:ext cx="3064655" cy="2349754"/>
          </a:xfrm>
          <a:prstGeom prst="rect">
            <a:avLst/>
          </a:prstGeom>
        </p:spPr>
      </p:pic>
      <p:pic>
        <p:nvPicPr>
          <p:cNvPr id="5" name="Image 4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430BDDC1-ABB2-2DEA-75C5-A4FEDB067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01" y="1172347"/>
            <a:ext cx="7401170" cy="2266626"/>
          </a:xfrm>
          <a:prstGeom prst="rect">
            <a:avLst/>
          </a:prstGeom>
        </p:spPr>
      </p:pic>
      <p:pic>
        <p:nvPicPr>
          <p:cNvPr id="17" name="Image 16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EE7D791C-3AE0-7E6D-DBCD-0392B11971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19619" r="16248" b="60923"/>
          <a:stretch/>
        </p:blipFill>
        <p:spPr>
          <a:xfrm rot="11977453">
            <a:off x="7990761" y="654853"/>
            <a:ext cx="3039792" cy="267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09EB05-DB93-956F-A863-78126F5468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6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A07560F-0BCF-EB21-1F0C-79C9586C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1" y="915836"/>
            <a:ext cx="12192000" cy="60946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1BA976-8A84-8AA1-7CC5-36BB24C862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7"/>
          <a:stretch/>
        </p:blipFill>
        <p:spPr>
          <a:xfrm rot="207755">
            <a:off x="4049331" y="525290"/>
            <a:ext cx="8223907" cy="4936562"/>
          </a:xfrm>
          <a:prstGeom prst="rect">
            <a:avLst/>
          </a:prstGeom>
        </p:spPr>
      </p:pic>
      <p:pic>
        <p:nvPicPr>
          <p:cNvPr id="6" name="Image 5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692F902F-D58F-83E9-177F-1ADC3AF779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42514" r="53543" b="38028"/>
          <a:stretch/>
        </p:blipFill>
        <p:spPr>
          <a:xfrm rot="20775248">
            <a:off x="1434386" y="4544684"/>
            <a:ext cx="1900570" cy="16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F1C61-938D-1EA8-CCDB-EC3187926651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DEF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 descr="Une image contenant Police, Graphique, capture d’écran, noir&#10;&#10;Description générée automatiquement">
            <a:extLst>
              <a:ext uri="{FF2B5EF4-FFF2-40B4-BE49-F238E27FC236}">
                <a16:creationId xmlns:a16="http://schemas.microsoft.com/office/drawing/2014/main" id="{3702BFFD-B8F9-25E8-BEAF-FDAA0787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61" y="2754277"/>
            <a:ext cx="7401170" cy="1515702"/>
          </a:xfrm>
          <a:prstGeom prst="rect">
            <a:avLst/>
          </a:prstGeom>
        </p:spPr>
      </p:pic>
      <p:pic>
        <p:nvPicPr>
          <p:cNvPr id="4" name="Image 3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BF1D476B-16E2-8CC1-DE11-D5EDAE8D46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60195" r="65425" b="20347"/>
          <a:stretch/>
        </p:blipFill>
        <p:spPr>
          <a:xfrm rot="355550">
            <a:off x="3249041" y="2152813"/>
            <a:ext cx="3039792" cy="2670128"/>
          </a:xfrm>
          <a:prstGeom prst="rect">
            <a:avLst/>
          </a:prstGeom>
        </p:spPr>
      </p:pic>
      <p:pic>
        <p:nvPicPr>
          <p:cNvPr id="5" name="Image 4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30013975-880F-13D2-8386-183723844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5838001"/>
            <a:ext cx="3851915" cy="9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B2F7A3-056B-35A5-3864-FD695BC54538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DEF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DC630433-0315-BB5A-A8CF-519426390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0" y="5149083"/>
            <a:ext cx="5081897" cy="1596059"/>
          </a:xfrm>
          <a:prstGeom prst="rect">
            <a:avLst/>
          </a:prstGeom>
        </p:spPr>
      </p:pic>
      <p:pic>
        <p:nvPicPr>
          <p:cNvPr id="11" name="Image 10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D78487A-AECC-4EAB-A8FE-A47A77243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63" y="3648589"/>
            <a:ext cx="4048337" cy="1751232"/>
          </a:xfrm>
          <a:prstGeom prst="rect">
            <a:avLst/>
          </a:prstGeom>
        </p:spPr>
      </p:pic>
      <p:pic>
        <p:nvPicPr>
          <p:cNvPr id="9" name="Image 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87FC9CC0-A53F-38E0-AA10-AEACAC071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7" y="2192192"/>
            <a:ext cx="4718904" cy="1654249"/>
          </a:xfrm>
          <a:prstGeom prst="rect">
            <a:avLst/>
          </a:prstGeom>
        </p:spPr>
      </p:pic>
      <p:pic>
        <p:nvPicPr>
          <p:cNvPr id="7" name="Image 6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923C1A74-D70E-09F4-F7B9-DF850CC00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6" y="397557"/>
            <a:ext cx="7553572" cy="1679187"/>
          </a:xfrm>
          <a:prstGeom prst="rect">
            <a:avLst/>
          </a:prstGeom>
        </p:spPr>
      </p:pic>
      <p:pic>
        <p:nvPicPr>
          <p:cNvPr id="6" name="Image 5" descr="Une image contenant habits, personne, intérieur, meubles&#10;&#10;Description générée automatiquement">
            <a:extLst>
              <a:ext uri="{FF2B5EF4-FFF2-40B4-BE49-F238E27FC236}">
                <a16:creationId xmlns:a16="http://schemas.microsoft.com/office/drawing/2014/main" id="{762F2EFA-6F4A-6E13-ACE0-54966BF349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5" r="20632"/>
          <a:stretch/>
        </p:blipFill>
        <p:spPr>
          <a:xfrm>
            <a:off x="7181119" y="0"/>
            <a:ext cx="4992561" cy="68580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5226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4E1C1B-F4BA-B861-A971-50F941DD610C}"/>
              </a:ext>
            </a:extLst>
          </p:cNvPr>
          <p:cNvSpPr/>
          <p:nvPr/>
        </p:nvSpPr>
        <p:spPr>
          <a:xfrm>
            <a:off x="0" y="-15047"/>
            <a:ext cx="12205878" cy="6858000"/>
          </a:xfrm>
          <a:prstGeom prst="rect">
            <a:avLst/>
          </a:prstGeom>
          <a:solidFill>
            <a:srgbClr val="FFB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9" name="Image 28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FB0CD942-41CF-294D-05B1-6ACC0A07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39" y="5692256"/>
            <a:ext cx="3460899" cy="703818"/>
          </a:xfrm>
          <a:prstGeom prst="rect">
            <a:avLst/>
          </a:prstGeom>
        </p:spPr>
      </p:pic>
      <p:pic>
        <p:nvPicPr>
          <p:cNvPr id="22" name="Image 21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AB6E86FA-6840-16E4-4B2E-60BDCF2B5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2" y="4756442"/>
            <a:ext cx="5708128" cy="759236"/>
          </a:xfrm>
          <a:prstGeom prst="rect">
            <a:avLst/>
          </a:prstGeom>
        </p:spPr>
      </p:pic>
      <p:pic>
        <p:nvPicPr>
          <p:cNvPr id="20" name="Image 19" descr="Une image contenant texte, Police, Graphique, Lilas&#10;&#10;Description générée automatiquement">
            <a:extLst>
              <a:ext uri="{FF2B5EF4-FFF2-40B4-BE49-F238E27FC236}">
                <a16:creationId xmlns:a16="http://schemas.microsoft.com/office/drawing/2014/main" id="{F376C39D-B311-6462-9715-C4D50D2CB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46" y="3896855"/>
            <a:ext cx="4563732" cy="703818"/>
          </a:xfrm>
          <a:prstGeom prst="rect">
            <a:avLst/>
          </a:prstGeom>
        </p:spPr>
      </p:pic>
      <p:pic>
        <p:nvPicPr>
          <p:cNvPr id="18" name="Image 17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AD1EB490-ED36-0E58-C7C9-9B70DAF8E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72" y="3014563"/>
            <a:ext cx="5253695" cy="756466"/>
          </a:xfrm>
          <a:prstGeom prst="rect">
            <a:avLst/>
          </a:prstGeom>
        </p:spPr>
      </p:pic>
      <p:pic>
        <p:nvPicPr>
          <p:cNvPr id="14" name="Image 1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DD9EE08C-8148-6057-CD05-34BAB683A1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93" y="2053660"/>
            <a:ext cx="7168411" cy="756466"/>
          </a:xfrm>
          <a:prstGeom prst="rect">
            <a:avLst/>
          </a:prstGeom>
        </p:spPr>
      </p:pic>
      <p:pic>
        <p:nvPicPr>
          <p:cNvPr id="11" name="Image 10" descr="Une image contenant Police, Graphique, capture d’écran, texte&#10;&#10;Description générée automatiquement">
            <a:extLst>
              <a:ext uri="{FF2B5EF4-FFF2-40B4-BE49-F238E27FC236}">
                <a16:creationId xmlns:a16="http://schemas.microsoft.com/office/drawing/2014/main" id="{EFB64CA7-CC18-FADA-1D8D-E31650376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55" y="338299"/>
            <a:ext cx="5854988" cy="1679187"/>
          </a:xfrm>
          <a:prstGeom prst="rect">
            <a:avLst/>
          </a:prstGeom>
        </p:spPr>
      </p:pic>
      <p:pic>
        <p:nvPicPr>
          <p:cNvPr id="6" name="Image 5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C5B3A9D0-4473-A91F-84E3-D2AB2921F0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20359" r="63067" b="60183"/>
          <a:stretch/>
        </p:blipFill>
        <p:spPr>
          <a:xfrm rot="20698848">
            <a:off x="7273265" y="5477823"/>
            <a:ext cx="1410161" cy="1407142"/>
          </a:xfrm>
          <a:prstGeom prst="rect">
            <a:avLst/>
          </a:prstGeom>
        </p:spPr>
      </p:pic>
      <p:pic>
        <p:nvPicPr>
          <p:cNvPr id="23" name="Image 22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48C4B092-C4D8-798B-5B1D-4180FA838C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0" t="24829" r="39833" b="55713"/>
          <a:stretch/>
        </p:blipFill>
        <p:spPr>
          <a:xfrm rot="884379" flipH="1">
            <a:off x="10638388" y="480742"/>
            <a:ext cx="1442681" cy="1439592"/>
          </a:xfrm>
          <a:prstGeom prst="rect">
            <a:avLst/>
          </a:prstGeom>
        </p:spPr>
      </p:pic>
      <p:pic>
        <p:nvPicPr>
          <p:cNvPr id="7" name="Image 6" descr="Une image contenant personne, habits, Visage humain, tenue&#10;&#10;Description générée automatiquement">
            <a:extLst>
              <a:ext uri="{FF2B5EF4-FFF2-40B4-BE49-F238E27FC236}">
                <a16:creationId xmlns:a16="http://schemas.microsoft.com/office/drawing/2014/main" id="{AAABC4DC-CCE8-CAE0-47BE-8DB5AA9BBF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34270"/>
          <a:stretch/>
        </p:blipFill>
        <p:spPr>
          <a:xfrm flipH="1">
            <a:off x="0" y="-15047"/>
            <a:ext cx="5254683" cy="68580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72118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F1C840-03D8-3E72-E206-35108063CEDA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Image 1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3D9228C-92D6-F9ED-4919-93A4127FB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7" y="5095251"/>
            <a:ext cx="5866072" cy="1579434"/>
          </a:xfrm>
          <a:prstGeom prst="rect">
            <a:avLst/>
          </a:prstGeom>
        </p:spPr>
      </p:pic>
      <p:pic>
        <p:nvPicPr>
          <p:cNvPr id="13" name="Image 1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731BE9D8-F0CE-5917-021D-D45C2C8F3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74" y="3843196"/>
            <a:ext cx="4500000" cy="1030788"/>
          </a:xfrm>
          <a:prstGeom prst="rect">
            <a:avLst/>
          </a:prstGeom>
        </p:spPr>
      </p:pic>
      <p:pic>
        <p:nvPicPr>
          <p:cNvPr id="11" name="Image 10" descr="Une image contenant texte, graphisme, Police, Graphique&#10;&#10;Description générée automatiquement">
            <a:extLst>
              <a:ext uri="{FF2B5EF4-FFF2-40B4-BE49-F238E27FC236}">
                <a16:creationId xmlns:a16="http://schemas.microsoft.com/office/drawing/2014/main" id="{8C696D21-9DCC-B742-35FB-701448952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9" y="2889074"/>
            <a:ext cx="5780172" cy="886700"/>
          </a:xfrm>
          <a:prstGeom prst="rect">
            <a:avLst/>
          </a:prstGeom>
        </p:spPr>
      </p:pic>
      <p:pic>
        <p:nvPicPr>
          <p:cNvPr id="8" name="Image 7" descr="Une image contenant texte, Police, capture d’écran, ligne&#10;&#10;Description générée automatiquement">
            <a:extLst>
              <a:ext uri="{FF2B5EF4-FFF2-40B4-BE49-F238E27FC236}">
                <a16:creationId xmlns:a16="http://schemas.microsoft.com/office/drawing/2014/main" id="{1BB91E76-A710-DDDF-0AC5-484509CB3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0" y="1590760"/>
            <a:ext cx="6387007" cy="1030788"/>
          </a:xfrm>
          <a:prstGeom prst="rect">
            <a:avLst/>
          </a:prstGeom>
        </p:spPr>
      </p:pic>
      <p:pic>
        <p:nvPicPr>
          <p:cNvPr id="3" name="Image 2" descr="Une image contenant Police, Graphique, texte, graphisme&#10;&#10;Description générée automatiquement">
            <a:extLst>
              <a:ext uri="{FF2B5EF4-FFF2-40B4-BE49-F238E27FC236}">
                <a16:creationId xmlns:a16="http://schemas.microsoft.com/office/drawing/2014/main" id="{63A77BCA-6DA7-9AAE-DE97-0E68FB072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0" y="304265"/>
            <a:ext cx="6871921" cy="1069581"/>
          </a:xfrm>
          <a:prstGeom prst="rect">
            <a:avLst/>
          </a:prstGeom>
        </p:spPr>
      </p:pic>
      <p:pic>
        <p:nvPicPr>
          <p:cNvPr id="10" name="Image 9" descr="Une image contenant personne, habits, Téléphone mobile, homme&#10;&#10;Description générée automatiquement">
            <a:extLst>
              <a:ext uri="{FF2B5EF4-FFF2-40B4-BE49-F238E27FC236}">
                <a16:creationId xmlns:a16="http://schemas.microsoft.com/office/drawing/2014/main" id="{08C8E034-E514-35F4-6944-4DD1D3CD9A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7222" r="29178" b="1666"/>
          <a:stretch/>
        </p:blipFill>
        <p:spPr>
          <a:xfrm>
            <a:off x="6210300" y="0"/>
            <a:ext cx="5981700" cy="6858000"/>
          </a:xfrm>
          <a:prstGeom prst="flowChartInputOutput">
            <a:avLst/>
          </a:prstGeom>
        </p:spPr>
      </p:pic>
      <p:pic>
        <p:nvPicPr>
          <p:cNvPr id="30" name="Image 29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7A9A99FA-D741-A4C3-4070-EE93D6EF86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42514" r="53543" b="38028"/>
          <a:stretch/>
        </p:blipFill>
        <p:spPr>
          <a:xfrm rot="20600221">
            <a:off x="708002" y="3906024"/>
            <a:ext cx="1377291" cy="1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4F5345-E901-A8F6-FA6C-E993D35A1BE1}"/>
              </a:ext>
            </a:extLst>
          </p:cNvPr>
          <p:cNvSpPr/>
          <p:nvPr/>
        </p:nvSpPr>
        <p:spPr>
          <a:xfrm>
            <a:off x="0" y="0"/>
            <a:ext cx="12205878" cy="6858000"/>
          </a:xfrm>
          <a:prstGeom prst="rect">
            <a:avLst/>
          </a:prstGeom>
          <a:solidFill>
            <a:srgbClr val="C9B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8" name="Image 27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90195509-CA0D-41F2-5528-2146B3281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74" y="5564215"/>
            <a:ext cx="4777094" cy="1030788"/>
          </a:xfrm>
          <a:prstGeom prst="rect">
            <a:avLst/>
          </a:prstGeom>
        </p:spPr>
      </p:pic>
      <p:pic>
        <p:nvPicPr>
          <p:cNvPr id="26" name="Image 25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A1D50EE2-AF6B-8788-BF65-3E2DE8223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15" y="4749797"/>
            <a:ext cx="6810961" cy="509852"/>
          </a:xfrm>
          <a:prstGeom prst="rect">
            <a:avLst/>
          </a:prstGeom>
        </p:spPr>
      </p:pic>
      <p:pic>
        <p:nvPicPr>
          <p:cNvPr id="24" name="Image 23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BA4C4685-C291-A33F-75D2-ED5800C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19" y="4049972"/>
            <a:ext cx="7018781" cy="507081"/>
          </a:xfrm>
          <a:prstGeom prst="rect">
            <a:avLst/>
          </a:prstGeom>
        </p:spPr>
      </p:pic>
      <p:pic>
        <p:nvPicPr>
          <p:cNvPr id="22" name="Image 2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1B5F2F7-B5D9-6CC5-589F-50D38D8C3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01" y="3344605"/>
            <a:ext cx="7204434" cy="512623"/>
          </a:xfrm>
          <a:prstGeom prst="rect">
            <a:avLst/>
          </a:prstGeom>
        </p:spPr>
      </p:pic>
      <p:pic>
        <p:nvPicPr>
          <p:cNvPr id="20" name="Image 1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56CA3313-6411-A56C-8AB4-910F5BBAC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24" y="2601729"/>
            <a:ext cx="7412254" cy="509852"/>
          </a:xfrm>
          <a:prstGeom prst="rect">
            <a:avLst/>
          </a:prstGeom>
        </p:spPr>
      </p:pic>
      <p:pic>
        <p:nvPicPr>
          <p:cNvPr id="18" name="Image 17" descr="Une image contenant Police, capture d’écran, texte, Graphique&#10;&#10;Description générée automatiquement">
            <a:extLst>
              <a:ext uri="{FF2B5EF4-FFF2-40B4-BE49-F238E27FC236}">
                <a16:creationId xmlns:a16="http://schemas.microsoft.com/office/drawing/2014/main" id="{86A0C2E9-D1DB-06B0-F6A3-B3E4CB440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19" y="196137"/>
            <a:ext cx="6495074" cy="2103140"/>
          </a:xfrm>
          <a:prstGeom prst="rect">
            <a:avLst/>
          </a:prstGeom>
        </p:spPr>
      </p:pic>
      <p:pic>
        <p:nvPicPr>
          <p:cNvPr id="3" name="Image 2" descr="Une image contenant habits, personne, plein air, Visage humain&#10;&#10;Description générée automatiquement">
            <a:extLst>
              <a:ext uri="{FF2B5EF4-FFF2-40B4-BE49-F238E27FC236}">
                <a16:creationId xmlns:a16="http://schemas.microsoft.com/office/drawing/2014/main" id="{19C77C00-AF0F-AA21-8425-BA7E834170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1" t="1158" r="16087"/>
          <a:stretch/>
        </p:blipFill>
        <p:spPr>
          <a:xfrm flipH="1">
            <a:off x="0" y="0"/>
            <a:ext cx="5918720" cy="6858000"/>
          </a:xfrm>
          <a:prstGeom prst="parallelogram">
            <a:avLst/>
          </a:prstGeom>
        </p:spPr>
      </p:pic>
      <p:pic>
        <p:nvPicPr>
          <p:cNvPr id="6" name="Image 5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0E4D3FA0-2195-2013-38D3-F2BD109BC0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20359" r="63067" b="60183"/>
          <a:stretch/>
        </p:blipFill>
        <p:spPr>
          <a:xfrm rot="20698848">
            <a:off x="4843461" y="201"/>
            <a:ext cx="1410161" cy="1407142"/>
          </a:xfrm>
          <a:prstGeom prst="rect">
            <a:avLst/>
          </a:prstGeom>
        </p:spPr>
      </p:pic>
      <p:pic>
        <p:nvPicPr>
          <p:cNvPr id="16" name="Graphique 15" descr="Cerveau côté droit avec un remplissage uni">
            <a:extLst>
              <a:ext uri="{FF2B5EF4-FFF2-40B4-BE49-F238E27FC236}">
                <a16:creationId xmlns:a16="http://schemas.microsoft.com/office/drawing/2014/main" id="{280888C2-181C-98D1-0292-92097E7CE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8720" y="5377464"/>
            <a:ext cx="1293452" cy="12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DAE6A4-F032-AD35-E8B0-F4C85A534BF9}"/>
              </a:ext>
            </a:extLst>
          </p:cNvPr>
          <p:cNvSpPr/>
          <p:nvPr/>
        </p:nvSpPr>
        <p:spPr>
          <a:xfrm>
            <a:off x="-6939" y="-4375"/>
            <a:ext cx="12205878" cy="6858000"/>
          </a:xfrm>
          <a:prstGeom prst="rect">
            <a:avLst/>
          </a:prstGeom>
          <a:solidFill>
            <a:srgbClr val="FFB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4" name="Image 2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A692124A-EA02-C8AA-86E7-8D6DBD97C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"/>
          <a:stretch/>
        </p:blipFill>
        <p:spPr>
          <a:xfrm>
            <a:off x="1182068" y="5860435"/>
            <a:ext cx="3777282" cy="786946"/>
          </a:xfrm>
          <a:prstGeom prst="rect">
            <a:avLst/>
          </a:prstGeom>
        </p:spPr>
      </p:pic>
      <p:pic>
        <p:nvPicPr>
          <p:cNvPr id="22" name="Image 2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EA9B7FA6-89D8-8F53-B896-443312322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"/>
          <a:stretch/>
        </p:blipFill>
        <p:spPr>
          <a:xfrm>
            <a:off x="3596939" y="4322694"/>
            <a:ext cx="2734011" cy="1454741"/>
          </a:xfrm>
          <a:prstGeom prst="rect">
            <a:avLst/>
          </a:prstGeom>
        </p:spPr>
      </p:pic>
      <p:pic>
        <p:nvPicPr>
          <p:cNvPr id="19" name="Image 18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DE84A9D5-432B-56AD-E1A4-668F956CB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4" y="4365644"/>
            <a:ext cx="3070197" cy="1368842"/>
          </a:xfrm>
          <a:prstGeom prst="rect">
            <a:avLst/>
          </a:prstGeom>
        </p:spPr>
      </p:pic>
      <p:pic>
        <p:nvPicPr>
          <p:cNvPr id="16" name="Image 15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CBA137B5-D912-9B41-E112-F0E25311F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0"/>
          <a:stretch/>
        </p:blipFill>
        <p:spPr>
          <a:xfrm>
            <a:off x="3177376" y="2851378"/>
            <a:ext cx="3255174" cy="13189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B6EE31-7944-38CD-3EB0-3E4241BCC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/>
          <a:stretch/>
        </p:blipFill>
        <p:spPr>
          <a:xfrm>
            <a:off x="350767" y="2840294"/>
            <a:ext cx="2436883" cy="1341133"/>
          </a:xfrm>
          <a:prstGeom prst="rect">
            <a:avLst/>
          </a:prstGeom>
        </p:spPr>
      </p:pic>
      <p:pic>
        <p:nvPicPr>
          <p:cNvPr id="4" name="Image 3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F2C5DC5C-DC1C-9F82-941D-D7AF8D029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1" y="360553"/>
            <a:ext cx="6107143" cy="2252771"/>
          </a:xfrm>
          <a:prstGeom prst="rect">
            <a:avLst/>
          </a:prstGeom>
        </p:spPr>
      </p:pic>
      <p:pic>
        <p:nvPicPr>
          <p:cNvPr id="6" name="Image 5" descr="Une image contenant personne, intérieur, Visage humain, lit&#10;&#10;Description générée automatiquement">
            <a:extLst>
              <a:ext uri="{FF2B5EF4-FFF2-40B4-BE49-F238E27FC236}">
                <a16:creationId xmlns:a16="http://schemas.microsoft.com/office/drawing/2014/main" id="{0284E955-1D4C-8980-831B-EA3DA87BA6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r="22671"/>
          <a:stretch/>
        </p:blipFill>
        <p:spPr>
          <a:xfrm>
            <a:off x="6135470" y="4375"/>
            <a:ext cx="6086942" cy="6858000"/>
          </a:xfrm>
          <a:prstGeom prst="flowChartInputOutput">
            <a:avLst/>
          </a:prstGeom>
        </p:spPr>
      </p:pic>
    </p:spTree>
    <p:extLst>
      <p:ext uri="{BB962C8B-B14F-4D97-AF65-F5344CB8AC3E}">
        <p14:creationId xmlns:p14="http://schemas.microsoft.com/office/powerpoint/2010/main" val="23922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AB7F0-70F4-EAC7-D9C0-4857FCACE746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DEF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7" name="Image 3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A4DE88A-4173-8F6C-2CCF-22F0F8B80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98" y="5967862"/>
            <a:ext cx="4364224" cy="756466"/>
          </a:xfrm>
          <a:prstGeom prst="rect">
            <a:avLst/>
          </a:prstGeom>
        </p:spPr>
      </p:pic>
      <p:pic>
        <p:nvPicPr>
          <p:cNvPr id="35" name="Image 3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7DA94522-11F3-61AA-6FAF-CA6F5DBA5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98" y="5397447"/>
            <a:ext cx="3438732" cy="756466"/>
          </a:xfrm>
          <a:prstGeom prst="rect">
            <a:avLst/>
          </a:prstGeom>
        </p:spPr>
      </p:pic>
      <p:pic>
        <p:nvPicPr>
          <p:cNvPr id="33" name="Image 3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EC40670-26D8-7B3F-5772-49C059243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98" y="5007172"/>
            <a:ext cx="2707204" cy="482143"/>
          </a:xfrm>
          <a:prstGeom prst="rect">
            <a:avLst/>
          </a:prstGeom>
        </p:spPr>
      </p:pic>
      <p:pic>
        <p:nvPicPr>
          <p:cNvPr id="31" name="Image 30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6528C6D4-E564-DFAA-B105-25040C94B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88" y="4602942"/>
            <a:ext cx="4095443" cy="482143"/>
          </a:xfrm>
          <a:prstGeom prst="rect">
            <a:avLst/>
          </a:prstGeom>
        </p:spPr>
      </p:pic>
      <p:pic>
        <p:nvPicPr>
          <p:cNvPr id="29" name="Image 28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2349FA5E-63F1-B040-12F7-2F63487D0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98" y="4220558"/>
            <a:ext cx="3732451" cy="482143"/>
          </a:xfrm>
          <a:prstGeom prst="rect">
            <a:avLst/>
          </a:prstGeom>
        </p:spPr>
      </p:pic>
      <p:pic>
        <p:nvPicPr>
          <p:cNvPr id="25" name="Image 24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A47AFDFF-04A6-6AAD-82A8-72DAF78F12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02" y="4118648"/>
            <a:ext cx="3111761" cy="642857"/>
          </a:xfrm>
          <a:prstGeom prst="rect">
            <a:avLst/>
          </a:prstGeom>
        </p:spPr>
      </p:pic>
      <p:pic>
        <p:nvPicPr>
          <p:cNvPr id="23" name="Image 22" descr="Une image contenant texte, Police, capture d’écran, jaune&#10;&#10;Description générée automatiquement">
            <a:extLst>
              <a:ext uri="{FF2B5EF4-FFF2-40B4-BE49-F238E27FC236}">
                <a16:creationId xmlns:a16="http://schemas.microsoft.com/office/drawing/2014/main" id="{349E24EF-49FB-2464-510B-772E64E1F1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24" y="2350816"/>
            <a:ext cx="2064347" cy="1465825"/>
          </a:xfrm>
          <a:prstGeom prst="rect">
            <a:avLst/>
          </a:prstGeom>
        </p:spPr>
      </p:pic>
      <p:pic>
        <p:nvPicPr>
          <p:cNvPr id="21" name="Image 20" descr="Une image contenant texte, Police, capture d’écran, jaune&#10;&#10;Description générée automatiquement">
            <a:extLst>
              <a:ext uri="{FF2B5EF4-FFF2-40B4-BE49-F238E27FC236}">
                <a16:creationId xmlns:a16="http://schemas.microsoft.com/office/drawing/2014/main" id="{401B7D21-6B2E-472B-5DCE-7EBDF777E2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93" y="2349369"/>
            <a:ext cx="2067118" cy="1468596"/>
          </a:xfrm>
          <a:prstGeom prst="rect">
            <a:avLst/>
          </a:prstGeom>
        </p:spPr>
      </p:pic>
      <p:pic>
        <p:nvPicPr>
          <p:cNvPr id="17" name="Image 16" descr="Une image contenant texte, Police, capture d’écran, jaune&#10;&#10;Description générée automatiquement">
            <a:extLst>
              <a:ext uri="{FF2B5EF4-FFF2-40B4-BE49-F238E27FC236}">
                <a16:creationId xmlns:a16="http://schemas.microsoft.com/office/drawing/2014/main" id="{4D40E93F-6203-49C7-B326-66DFF9D7B1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33" y="2355716"/>
            <a:ext cx="2064347" cy="1468596"/>
          </a:xfrm>
          <a:prstGeom prst="rect">
            <a:avLst/>
          </a:prstGeom>
        </p:spPr>
      </p:pic>
      <p:pic>
        <p:nvPicPr>
          <p:cNvPr id="8" name="Image 7" descr="Une image contenant Police, capture d’écran, texte, Graphique&#10;&#10;Description générée automatiquement">
            <a:extLst>
              <a:ext uri="{FF2B5EF4-FFF2-40B4-BE49-F238E27FC236}">
                <a16:creationId xmlns:a16="http://schemas.microsoft.com/office/drawing/2014/main" id="{5A8BCFE6-2CAA-F51A-2A2F-ACCFFE5AAC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75" y="279983"/>
            <a:ext cx="6960591" cy="2039409"/>
          </a:xfrm>
          <a:prstGeom prst="rect">
            <a:avLst/>
          </a:prstGeom>
        </p:spPr>
      </p:pic>
      <p:pic>
        <p:nvPicPr>
          <p:cNvPr id="3" name="Image 2" descr="Une image contenant intérieur, personne, Visage humain, habits&#10;&#10;Description générée automatiquement">
            <a:extLst>
              <a:ext uri="{FF2B5EF4-FFF2-40B4-BE49-F238E27FC236}">
                <a16:creationId xmlns:a16="http://schemas.microsoft.com/office/drawing/2014/main" id="{17A81D7D-8726-B061-7CA9-02677BD1D8A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10809"/>
          <a:stretch/>
        </p:blipFill>
        <p:spPr>
          <a:xfrm flipH="1">
            <a:off x="-13878" y="-33022"/>
            <a:ext cx="5571234" cy="6891022"/>
          </a:xfrm>
          <a:prstGeom prst="flowChartInputOutput">
            <a:avLst/>
          </a:prstGeom>
        </p:spPr>
      </p:pic>
      <p:pic>
        <p:nvPicPr>
          <p:cNvPr id="7" name="Image 6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1670D565-898E-C7A8-E912-791A4C74C69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6" t="48051" r="38655" b="27625"/>
          <a:stretch/>
        </p:blipFill>
        <p:spPr>
          <a:xfrm rot="689582">
            <a:off x="10948727" y="90893"/>
            <a:ext cx="1204686" cy="1741714"/>
          </a:xfrm>
          <a:prstGeom prst="rect">
            <a:avLst/>
          </a:prstGeom>
        </p:spPr>
      </p:pic>
      <p:pic>
        <p:nvPicPr>
          <p:cNvPr id="19" name="Image 18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FA138DF3-138D-7CBD-C232-22B12BD1566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42514" r="53543" b="38028"/>
          <a:stretch/>
        </p:blipFill>
        <p:spPr>
          <a:xfrm rot="20912594">
            <a:off x="5492595" y="4713177"/>
            <a:ext cx="1900570" cy="16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F1C840-03D8-3E72-E206-35108063CEDA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 descr="Une image contenant mur, intérieur, personne, miroir&#10;&#10;Description générée automatiquement">
            <a:extLst>
              <a:ext uri="{FF2B5EF4-FFF2-40B4-BE49-F238E27FC236}">
                <a16:creationId xmlns:a16="http://schemas.microsoft.com/office/drawing/2014/main" id="{846930B9-B780-60C0-9A5F-88D1CA84E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0" r="9348"/>
          <a:stretch/>
        </p:blipFill>
        <p:spPr>
          <a:xfrm>
            <a:off x="7190782" y="0"/>
            <a:ext cx="5001218" cy="6858000"/>
          </a:xfrm>
          <a:prstGeom prst="parallelogram">
            <a:avLst/>
          </a:prstGeom>
        </p:spPr>
      </p:pic>
      <p:pic>
        <p:nvPicPr>
          <p:cNvPr id="29" name="Image 28" descr="Une image contenant texte, Police, jaune, capture d’écran&#10;&#10;Description générée automatiquement">
            <a:extLst>
              <a:ext uri="{FF2B5EF4-FFF2-40B4-BE49-F238E27FC236}">
                <a16:creationId xmlns:a16="http://schemas.microsoft.com/office/drawing/2014/main" id="{B82A8BD5-7E4F-7425-DBE3-D9E6DE986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65" y="5388449"/>
            <a:ext cx="4840825" cy="1305111"/>
          </a:xfrm>
          <a:prstGeom prst="rect">
            <a:avLst/>
          </a:prstGeom>
        </p:spPr>
      </p:pic>
      <p:pic>
        <p:nvPicPr>
          <p:cNvPr id="27" name="Image 2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DA29042-7402-4C54-8423-38976DEB1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24" b="14585"/>
          <a:stretch/>
        </p:blipFill>
        <p:spPr>
          <a:xfrm>
            <a:off x="832246" y="6044134"/>
            <a:ext cx="6730604" cy="619824"/>
          </a:xfrm>
          <a:prstGeom prst="rect">
            <a:avLst/>
          </a:prstGeom>
        </p:spPr>
      </p:pic>
      <p:pic>
        <p:nvPicPr>
          <p:cNvPr id="25" name="Image 2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17BABD3F-7579-6FB1-E531-7DD16A32D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4" r="93533" b="28494"/>
          <a:stretch/>
        </p:blipFill>
        <p:spPr>
          <a:xfrm>
            <a:off x="832246" y="5519313"/>
            <a:ext cx="435239" cy="594270"/>
          </a:xfrm>
          <a:prstGeom prst="rect">
            <a:avLst/>
          </a:prstGeom>
        </p:spPr>
      </p:pic>
      <p:pic>
        <p:nvPicPr>
          <p:cNvPr id="11" name="Image 10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4448FCF-1052-0376-6020-62257DB13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28"/>
          <a:stretch/>
        </p:blipFill>
        <p:spPr>
          <a:xfrm>
            <a:off x="832246" y="3253359"/>
            <a:ext cx="6730604" cy="1199231"/>
          </a:xfrm>
          <a:prstGeom prst="rect">
            <a:avLst/>
          </a:prstGeom>
        </p:spPr>
      </p:pic>
      <p:pic>
        <p:nvPicPr>
          <p:cNvPr id="15" name="Image 1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FE7EAE1-EFB0-6010-F0F6-210B72FD4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1" b="56546"/>
          <a:stretch/>
        </p:blipFill>
        <p:spPr>
          <a:xfrm>
            <a:off x="832246" y="4447722"/>
            <a:ext cx="6730604" cy="544239"/>
          </a:xfrm>
          <a:prstGeom prst="rect">
            <a:avLst/>
          </a:prstGeom>
        </p:spPr>
      </p:pic>
      <p:pic>
        <p:nvPicPr>
          <p:cNvPr id="22" name="Image 21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8B2A143-9D29-C69B-A996-3BD568075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43096"/>
          <a:stretch/>
        </p:blipFill>
        <p:spPr>
          <a:xfrm>
            <a:off x="832246" y="4959042"/>
            <a:ext cx="6730604" cy="575511"/>
          </a:xfrm>
          <a:prstGeom prst="rect">
            <a:avLst/>
          </a:prstGeom>
        </p:spPr>
      </p:pic>
      <p:pic>
        <p:nvPicPr>
          <p:cNvPr id="8" name="Image 7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3EA25A96-D0CB-AECE-3E6F-B36B0CE54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0" y="2579624"/>
            <a:ext cx="3585591" cy="917180"/>
          </a:xfrm>
          <a:prstGeom prst="rect">
            <a:avLst/>
          </a:prstGeom>
        </p:spPr>
      </p:pic>
      <p:pic>
        <p:nvPicPr>
          <p:cNvPr id="3" name="Image 2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0AC293EA-34F8-D75C-F3CB-AD76FF95E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6" y="234996"/>
            <a:ext cx="7678264" cy="2299877"/>
          </a:xfrm>
          <a:prstGeom prst="rect">
            <a:avLst/>
          </a:prstGeom>
        </p:spPr>
      </p:pic>
      <p:pic>
        <p:nvPicPr>
          <p:cNvPr id="16" name="Image 15" descr="Une image contenant Graphique, capture d’écran, logo, symbole&#10;&#10;Description générée automatiquement">
            <a:extLst>
              <a:ext uri="{FF2B5EF4-FFF2-40B4-BE49-F238E27FC236}">
                <a16:creationId xmlns:a16="http://schemas.microsoft.com/office/drawing/2014/main" id="{721EA5DC-CFD6-163B-59AF-303939D0E7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05" y="-28575"/>
            <a:ext cx="2055302" cy="1919647"/>
          </a:xfrm>
          <a:prstGeom prst="rect">
            <a:avLst/>
          </a:prstGeom>
        </p:spPr>
      </p:pic>
      <p:pic>
        <p:nvPicPr>
          <p:cNvPr id="23" name="Image 22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832AAAD3-166B-688F-B084-08768C23B8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20427" r="19454" b="60115"/>
          <a:stretch/>
        </p:blipFill>
        <p:spPr>
          <a:xfrm rot="1170634" flipH="1">
            <a:off x="10145442" y="3130176"/>
            <a:ext cx="1965545" cy="2714727"/>
          </a:xfrm>
          <a:prstGeom prst="rect">
            <a:avLst/>
          </a:prstGeom>
        </p:spPr>
      </p:pic>
      <p:pic>
        <p:nvPicPr>
          <p:cNvPr id="6" name="Image 5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6A47DB22-2E1D-8FAF-4A50-A3E558A6A7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37" y="5449336"/>
            <a:ext cx="6023545" cy="7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586C11-E85C-3A4F-D8FD-9FB399C25128}"/>
              </a:ext>
            </a:extLst>
          </p:cNvPr>
          <p:cNvSpPr/>
          <p:nvPr/>
        </p:nvSpPr>
        <p:spPr>
          <a:xfrm>
            <a:off x="-13878" y="0"/>
            <a:ext cx="12205878" cy="6858000"/>
          </a:xfrm>
          <a:prstGeom prst="rect">
            <a:avLst/>
          </a:prstGeom>
          <a:solidFill>
            <a:srgbClr val="FFB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5" name="Image 24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627A2B71-6F03-87F3-BBBC-F3518F062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03" y="4734081"/>
            <a:ext cx="1909175" cy="1923030"/>
          </a:xfrm>
          <a:prstGeom prst="rect">
            <a:avLst/>
          </a:prstGeom>
        </p:spPr>
      </p:pic>
      <p:pic>
        <p:nvPicPr>
          <p:cNvPr id="23" name="Image 22" descr="Une image contenant texte, capture d’écran, Police, blanc&#10;&#10;Description générée automatiquement">
            <a:extLst>
              <a:ext uri="{FF2B5EF4-FFF2-40B4-BE49-F238E27FC236}">
                <a16:creationId xmlns:a16="http://schemas.microsoft.com/office/drawing/2014/main" id="{9BCC81F0-7363-DB8C-53B0-1D96FB240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27" y="4734081"/>
            <a:ext cx="2006158" cy="1925801"/>
          </a:xfrm>
          <a:prstGeom prst="rect">
            <a:avLst/>
          </a:prstGeom>
        </p:spPr>
      </p:pic>
      <p:pic>
        <p:nvPicPr>
          <p:cNvPr id="21" name="Image 20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526F102B-617E-632F-F5E3-2E046E59A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64" y="4734081"/>
            <a:ext cx="2003387" cy="1923030"/>
          </a:xfrm>
          <a:prstGeom prst="rect">
            <a:avLst/>
          </a:prstGeom>
        </p:spPr>
      </p:pic>
      <p:pic>
        <p:nvPicPr>
          <p:cNvPr id="19" name="Image 1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FE9B0C3-3D0B-0345-FC93-FD3F0C824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96" y="2653512"/>
            <a:ext cx="4721675" cy="2022783"/>
          </a:xfrm>
          <a:prstGeom prst="rect">
            <a:avLst/>
          </a:prstGeom>
        </p:spPr>
      </p:pic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83EEE9F0-C6AD-0B1C-DA40-5E01DDE8D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44" y="2646642"/>
            <a:ext cx="1900862" cy="2000616"/>
          </a:xfrm>
          <a:prstGeom prst="rect">
            <a:avLst/>
          </a:prstGeom>
        </p:spPr>
      </p:pic>
      <p:pic>
        <p:nvPicPr>
          <p:cNvPr id="8" name="Image 7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7F8FBC28-1506-42DA-75AB-12732E3BD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502" y="229985"/>
            <a:ext cx="6799877" cy="2216749"/>
          </a:xfrm>
          <a:prstGeom prst="rect">
            <a:avLst/>
          </a:prstGeom>
        </p:spPr>
      </p:pic>
      <p:pic>
        <p:nvPicPr>
          <p:cNvPr id="3" name="Image 2" descr="Une image contenant personne, obscurité, capot, chapeau&#10;&#10;Description générée automatiquement">
            <a:extLst>
              <a:ext uri="{FF2B5EF4-FFF2-40B4-BE49-F238E27FC236}">
                <a16:creationId xmlns:a16="http://schemas.microsoft.com/office/drawing/2014/main" id="{A4C8582F-14E2-FD37-520E-606AC16BE0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5185" r="26415" b="8149"/>
          <a:stretch/>
        </p:blipFill>
        <p:spPr>
          <a:xfrm flipH="1">
            <a:off x="-4232" y="-6236"/>
            <a:ext cx="5505450" cy="6858000"/>
          </a:xfrm>
          <a:prstGeom prst="flowChartInputOutput">
            <a:avLst/>
          </a:prstGeom>
        </p:spPr>
      </p:pic>
      <p:pic>
        <p:nvPicPr>
          <p:cNvPr id="2" name="Image 1" descr="Une image contenant capture d’écran, émoticône, dessin humoristique&#10;&#10;Description générée automatiquement">
            <a:extLst>
              <a:ext uri="{FF2B5EF4-FFF2-40B4-BE49-F238E27FC236}">
                <a16:creationId xmlns:a16="http://schemas.microsoft.com/office/drawing/2014/main" id="{97E3B634-79EE-5761-223D-26AA695DE6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 t="21796" r="64672" b="61609"/>
          <a:stretch/>
        </p:blipFill>
        <p:spPr>
          <a:xfrm rot="1271424">
            <a:off x="9651362" y="169907"/>
            <a:ext cx="1544856" cy="15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9192</TotalTime>
  <Words>21</Words>
  <Application>Microsoft Office PowerPoint</Application>
  <PresentationFormat>Grand écran</PresentationFormat>
  <Paragraphs>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Segoe UI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Ville de Trois-Rivières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Milot Samuel (Agent)</dc:creator>
  <cp:lastModifiedBy>Samuel Milot</cp:lastModifiedBy>
  <cp:revision>83</cp:revision>
  <dcterms:created xsi:type="dcterms:W3CDTF">2024-06-13T12:12:34Z</dcterms:created>
  <dcterms:modified xsi:type="dcterms:W3CDTF">2026-02-05T12:19:43Z</dcterms:modified>
</cp:coreProperties>
</file>